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83A5-EA5E-4289-A3DD-263B479C028D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11D3-08F8-4C63-8E10-249101B6A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747D-21F1-4F08-80EA-4DABE5C2341E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DF4B-8E02-46CD-A338-FDD9106D9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79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D83A5-EA5E-4289-A3DD-263B479C028D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E11D3-08F8-4C63-8E10-249101B6A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78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0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60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9802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17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627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52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959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550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13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94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64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85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313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75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7654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6276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47082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12652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3392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65691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4732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92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4667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15566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74802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2428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5578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4524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2432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10696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02954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13997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57102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571063"/>
      </p:ext>
    </p:extLst>
  </p:cSld>
  <p:clrMapOvr>
    <a:masterClrMapping/>
  </p:clrMapOvr>
  <p:transition advClick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57032"/>
      </p:ext>
    </p:extLst>
  </p:cSld>
  <p:clrMapOvr>
    <a:masterClrMapping/>
  </p:clrMapOvr>
  <p:transition advClick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793394"/>
      </p:ext>
    </p:extLst>
  </p:cSld>
  <p:clrMapOvr>
    <a:masterClrMapping/>
  </p:clrMapOvr>
  <p:transition advClick="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25984"/>
      </p:ext>
    </p:extLst>
  </p:cSld>
  <p:clrMapOvr>
    <a:masterClrMapping/>
  </p:clrMapOvr>
  <p:transition advClick="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289566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95038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847620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58216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416280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19189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</cp:revision>
  <dcterms:created xsi:type="dcterms:W3CDTF">2018-10-29T17:01:50Z</dcterms:created>
  <dcterms:modified xsi:type="dcterms:W3CDTF">2018-10-29T17:11:13Z</dcterms:modified>
</cp:coreProperties>
</file>